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238" r:id="rId3"/>
    <p:sldId id="1263" r:id="rId4"/>
    <p:sldId id="1242" r:id="rId5"/>
    <p:sldId id="1264" r:id="rId6"/>
    <p:sldId id="1268" r:id="rId7"/>
    <p:sldId id="1267" r:id="rId8"/>
    <p:sldId id="1265" r:id="rId9"/>
    <p:sldId id="1271" r:id="rId10"/>
    <p:sldId id="1269" r:id="rId11"/>
    <p:sldId id="1273" r:id="rId12"/>
    <p:sldId id="1272" r:id="rId13"/>
    <p:sldId id="1274" r:id="rId14"/>
    <p:sldId id="1250" r:id="rId15"/>
    <p:sldId id="1270" r:id="rId16"/>
    <p:sldId id="1276" r:id="rId17"/>
    <p:sldId id="1275" r:id="rId18"/>
    <p:sldId id="1259" r:id="rId19"/>
    <p:sldId id="1260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glimpse of the </a:t>
            </a:r>
            <a:r>
              <a:rPr lang="en-US" altLang="zh-CN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future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Starting out &amp; Understanding ideas</a:t>
            </a:r>
            <a:endParaRPr lang="zh-CN" altLang="en-US" sz="4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55660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相比之下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83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124744"/>
            <a:ext cx="1787138" cy="3441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20888"/>
            <a:ext cx="11593288" cy="172819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相比之下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我的个人助理只需要几秒钟就能找到正确的位置。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150546"/>
            <a:ext cx="9217024" cy="54760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22108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well-to-do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sheltered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生活在富裕家庭的好孩子通常都备受呵护。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498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42742"/>
            <a:ext cx="11521280" cy="18002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8539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contrast to/with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形成对比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相比较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14750"/>
            <a:ext cx="1777672" cy="349024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294294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to/with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chatting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face-to-face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跟在网上聊天相比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我更喜欢面对面的交流。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如果你把她早期的一些作品和后期的作品对比一下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你就能看出她进步了多少。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880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出去玩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闲逛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23448"/>
            <a:ext cx="11593288" cy="172819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275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self-dri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ailable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说到出去玩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我希望自动驾驶汽车很快就能上市。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95310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82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on to sth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抓紧某物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挂断电话；搁置，拖延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紧抓不放；坚持；别挂断电话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around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闲荡；徘徊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59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rope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tightly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紧紧抓住那根绳子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否则你会有掉下去的危险。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昨晚有人给我打电话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但我还没来得及接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他就挂断电话了。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他玩的是拖延战术。他将尽可能地拖下去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直到压力消除为止。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我一直在忙着准备期末考试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几乎没有时间和朋友们在一起闲逛。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116866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别无选择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只能做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916832"/>
            <a:ext cx="11593288" cy="1656184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embrace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我们别无选择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只能接受它并加以规范。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646490"/>
            <a:ext cx="9217024" cy="54760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6450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stability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peacekeepers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为了保持该地区的稳定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我们别无选择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只能派遣更多的维和人员。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536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44824"/>
            <a:ext cx="11521280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919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no alternati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but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别无选择，只有做某事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help but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help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忍不住做某事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nothing to do but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只能做某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1683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26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flights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cancelled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alternati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12-hour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所有航班都取消了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他们别无选择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个小时的火车。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persuaded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在购物的时候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人们有时会忍不住被说服去买他们并不真正需要的东西。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一切都由人工智能完成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他除了看电视无事可做。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321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168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6255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𝐄𝐯𝐞𝐫𝐲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𝐫𝐞𝐜𝐨𝐦𝐦𝐞𝐧𝐝𝐚𝐭𝐢𝐨𝐧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𝐬𝐡𝐞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𝐠𝐢𝐯𝐞𝐬</m:t>
                        </m:r>
                        <m:r>
                          <a:rPr lang="en-US" altLang="zh-CN" b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F08100"/>
                            </a:solidFill>
                            <a:uFill>
                              <a:solidFill>
                                <a:srgbClr val="FD700A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𝐦𝐞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is great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𝐬𝐢𝐧𝐜𝐞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𝐬𝐡𝐞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𝐜𝐚𝐧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𝐩𝐫𝐞𝐝𝐢𝐜𝐭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原因状语从句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𝐢𝐟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𝐈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𝐰𝐢𝐥𝐥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𝐥𝐢𝐤𝐞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𝐩𝐚𝐫𝐭𝐢𝐜𝐮𝐥𝐚𝐫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restaurant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她给我的每一条建议都很棒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因为她能预测我是否会喜欢某家餐馆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625591"/>
              </a:xfrm>
              <a:blipFill>
                <a:blip r:embed="rId3"/>
                <a:stretch>
                  <a:fillRect l="-796" r="-531" b="-4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36712"/>
            <a:ext cx="11521280" cy="46085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08720"/>
                <a:ext cx="11485848" cy="457593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000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𝐛𝐞𝐥𝐢𝐞𝐯𝐞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主谓</m:t>
                        </m:r>
                      </m:lim>
                    </m:limLow>
                  </m:oMath>
                </a14:m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𝐦𝐨𝐬𝐭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𝐨𝐟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𝐯𝐚𝐥𝐮𝐞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𝐨𝐟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𝐀𝐈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𝐥𝐢𝐞𝐬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𝐢𝐭𝐬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𝐜𝐚𝐩𝐚𝐜𝐢𝐭𝐲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𝐭𝐨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𝐚𝐧𝐚𝐥𝐲𝐬𝐞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𝐚𝐧𝐝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𝐢𝐧𝐭𝐞𝐫𝐩𝐫𝐞𝐭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𝐯𝐚𝐬𝐭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𝐚𝐦𝐨𝐮𝐧𝐭𝐬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𝐨𝐟</m:t>
                        </m:r>
                        <m:r>
                          <a:rPr lang="en-US" altLang="zh-CN" sz="2000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000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FFFF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𝐝𝐚𝐭𝐚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sz="2000" b="1" u="sng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sz="2000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sz="2000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𝐰𝐡𝐢𝐜𝐡𝐦𝐞𝐚𝐧𝐬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𝐜𝐚𝐧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𝐞𝐯𝐞𝐧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𝐬𝐨𝐥𝐯𝐞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𝐩𝐫𝐨𝐛𝐥𝐞𝐦𝐬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  <m:r>
                          <a:rPr lang="en-US" altLang="zh-CN" sz="2000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lim>
                    </m:limLow>
                  </m:oMath>
                </a14:m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𝐚𝐫𝐞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𝐭𝐨𝐨𝐜𝐡𝐚𝐥𝐥𝐞𝐧𝐠𝐢𝐧𝐠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𝐟𝐨𝐫</m:t>
                            </m:r>
                            <m:r>
                              <m:rPr>
                                <m:nor/>
                              </m:rPr>
                              <a:rPr lang="en-US" altLang="zh-CN" sz="20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0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𝐡𝐮𝐦𝐚𝐧𝐞𝐱𝐩𝐞𝐫𝐭𝐬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sz="2000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  <m:r>
                          <a:rPr lang="en-US" altLang="zh-CN" sz="20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lim>
                    </m:limLow>
                  </m:oMath>
                </a14:m>
                <a:r>
                  <a:rPr lang="en-US" altLang="zh-CN" sz="20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我认为人工智能的大部分价值在于它分析和解读大量数据的能力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0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这意味着它甚至可以解决对人类专家来说太具有挑战性的问题</a:t>
                </a:r>
                <a:r>
                  <a:rPr lang="zh-CN" altLang="zh-CN" sz="20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08720"/>
                <a:ext cx="11485848" cy="4575933"/>
              </a:xfrm>
              <a:blipFill>
                <a:blip r:embed="rId3"/>
                <a:stretch>
                  <a:fillRect l="-531" r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5199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49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potentially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潜在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142434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92896"/>
            <a:ext cx="11593288" cy="165618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长远来看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几乎所有的工作都面临着潜在的危险。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2255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有可能的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潜力，潜能；可能性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）某事的潜力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great potential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有巨大的潜力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potential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有做某事的潜力或可能性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e/fulfil/realise one’s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）发挥某人的潜能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potential demand/customer/danger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潜在需求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顾客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危害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0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9998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examining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icebergs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Antarctica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一些科学家正在研究从南极洲获取冰山的可能性。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boundaries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foreign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历史有可能打破这些界限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让我们洞悉整个世界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否则我们就会对世界感到陌生。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potential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应当鼓励所有的儿童充分发挥他们的潜能。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助手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助理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助理的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副的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3750"/>
            <a:ext cx="11593288" cy="172819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78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super-smart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多亏了人工智能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我有了自己的植入手机里的超级智能私人助理。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340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300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53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帮助；协助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帮助；协助；援助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 sb with/in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 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 sb in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assistance of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的帮助下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come/go to one’s assistance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去帮助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24744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38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correct/in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pronunciation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作为对你上封信的回复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我保证我会在英语口语方面帮助你。首先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我会帮你纠正你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年以来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他一直在志愿者的帮助下经营着这家商店。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assistance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尽管她大喊救命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但却没有人来帮助她。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980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5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capacity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才能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职位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43158"/>
            <a:ext cx="11593288" cy="223224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4721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alue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capacity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analyse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interpret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我认为人工智能的大部分价值在于其分析和解读大量数据的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72816"/>
            <a:ext cx="9217024" cy="547606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reputation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capacity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她以能吃苦耐劳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57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capacity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开足马力，全力以赴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capacity to do/for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做某事的能力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capacity to do sth/of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924944"/>
            <a:ext cx="11521280" cy="280831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3074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capable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有能力的，有才干的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capably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能干地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incapable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无能力的；达不成的；不能胜任的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capable of doing sth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有能力做某事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99695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8328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1173</Words>
  <Application>Microsoft Office PowerPoint</Application>
  <PresentationFormat>自定义</PresentationFormat>
  <Paragraphs>71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580</cp:revision>
  <dcterms:created xsi:type="dcterms:W3CDTF">2020-11-06T05:24:00Z</dcterms:created>
  <dcterms:modified xsi:type="dcterms:W3CDTF">2025-11-01T08:21:16Z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